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7175" cy="13716000"/>
  <p:notesSz cx="6858000" cy="9144000"/>
  <p:defaultTextStyle>
    <a:defPPr>
      <a:defRPr lang="fr-FR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F3E"/>
    <a:srgbClr val="C20022"/>
    <a:srgbClr val="65818C"/>
    <a:srgbClr val="7C9DA8"/>
    <a:srgbClr val="E1E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62"/>
    <p:restoredTop sz="93081"/>
  </p:normalViewPr>
  <p:slideViewPr>
    <p:cSldViewPr snapToGrid="0" snapToObjects="1">
      <p:cViewPr>
        <p:scale>
          <a:sx n="62" d="100"/>
          <a:sy n="62" d="100"/>
        </p:scale>
        <p:origin x="3152" y="119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60A4B-C161-AB4B-89A4-DE828919475E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28064-343F-A846-B769-2096ED5627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3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28064-343F-A846-B769-2096ED56270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34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23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50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76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24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3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37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1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01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2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70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4C8E-C412-6B4A-8DCC-93CE593B9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E2241-E70A-1D44-82CA-2712C9F7A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06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865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</Words>
  <Application>Microsoft Macintosh PowerPoint</Application>
  <PresentationFormat>Personnalisé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Université Panthéon-Assas Paris II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 Direction de la communication</dc:creator>
  <cp:lastModifiedBy>Utilisateur de Microsoft Office</cp:lastModifiedBy>
  <cp:revision>62</cp:revision>
  <dcterms:created xsi:type="dcterms:W3CDTF">2015-10-28T09:39:55Z</dcterms:created>
  <dcterms:modified xsi:type="dcterms:W3CDTF">2017-02-01T14:11:19Z</dcterms:modified>
</cp:coreProperties>
</file>